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64" r:id="rId5"/>
    <p:sldId id="258" r:id="rId6"/>
    <p:sldId id="259" r:id="rId7"/>
    <p:sldId id="263" r:id="rId8"/>
    <p:sldId id="260" r:id="rId9"/>
    <p:sldId id="277" r:id="rId10"/>
    <p:sldId id="262" r:id="rId11"/>
    <p:sldId id="261" r:id="rId12"/>
    <p:sldId id="266" r:id="rId13"/>
    <p:sldId id="270" r:id="rId14"/>
    <p:sldId id="275" r:id="rId15"/>
    <p:sldId id="272" r:id="rId16"/>
    <p:sldId id="273" r:id="rId17"/>
    <p:sldId id="265" r:id="rId18"/>
    <p:sldId id="271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9323-B839-3A4E-8E9A-26E2FCD9AD4E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Grammar, Punctuation, &amp; Spelling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8324"/>
            <a:ext cx="6400800" cy="1752600"/>
          </a:xfrm>
        </p:spPr>
        <p:txBody>
          <a:bodyPr/>
          <a:lstStyle/>
          <a:p>
            <a:r>
              <a:rPr lang="en-US" dirty="0" smtClean="0"/>
              <a:t>Some Common Pitfalls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apostrophe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Which is right? </a:t>
            </a:r>
          </a:p>
          <a:p>
            <a:pPr marL="742950" lvl="2" indent="-342900"/>
            <a:r>
              <a:rPr lang="en-US" dirty="0" smtClean="0"/>
              <a:t>My parents’ house</a:t>
            </a:r>
          </a:p>
          <a:p>
            <a:pPr marL="742950" lvl="2" indent="-342900"/>
            <a:r>
              <a:rPr lang="en-US" dirty="0" smtClean="0"/>
              <a:t>Or my parent’s house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start a sentence with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owever?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nd?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Semicolons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used to separate two ideas that can stand alone</a:t>
            </a:r>
          </a:p>
          <a:p>
            <a:pPr lvl="1"/>
            <a:r>
              <a:rPr lang="en-US" dirty="0" smtClean="0"/>
              <a:t>The literature professor commonly teaches film theory; she is interested in how movies represent women. </a:t>
            </a:r>
          </a:p>
          <a:p>
            <a:r>
              <a:rPr lang="en-US" dirty="0" smtClean="0"/>
              <a:t>Also used in complicated lists</a:t>
            </a:r>
          </a:p>
          <a:p>
            <a:pPr lvl="1"/>
            <a:r>
              <a:rPr lang="en-US" dirty="0" smtClean="0"/>
              <a:t>Kress, 1999; Gee, 1989; and Yancey, 2004.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(possible) 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eat grandma! Or: Let’s eat, grandma!</a:t>
            </a:r>
          </a:p>
          <a:p>
            <a:r>
              <a:rPr lang="en-US" dirty="0" smtClean="0"/>
              <a:t>Woman: without her, man would be nothing. Woman: without her man, would be nothing.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tip from Mark Twain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“Substitute ‘damn’ every time you're inclined to write ‘very’; your editor will delete it and the writing will be just as it should be.”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08" y="274638"/>
            <a:ext cx="5974718" cy="610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1-10-25 at 11.33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8870" b="-68870"/>
          <a:stretch>
            <a:fillRect/>
          </a:stretch>
        </p:blipFill>
        <p:spPr>
          <a:xfrm>
            <a:off x="457200" y="2371725"/>
            <a:ext cx="8229600" cy="3754438"/>
          </a:xfrm>
        </p:spPr>
      </p:pic>
      <p:pic>
        <p:nvPicPr>
          <p:cNvPr id="5" name="Picture 4" descr="Screen shot 2011-10-25 at 11.34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16" y="853214"/>
            <a:ext cx="64770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24" y="274638"/>
            <a:ext cx="4910651" cy="642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NY times: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”…highlights of his global tour include encounters with Nelson Mandela, an 800-year-old demigod and a dildo collector.”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away from your paper for awhile before you start to edit for grammar, spelling, and punctuation. </a:t>
            </a:r>
          </a:p>
          <a:p>
            <a:r>
              <a:rPr lang="en-US" dirty="0" smtClean="0"/>
              <a:t>Carefully examine the common pitfalls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grammar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Adds/detracts ethos</a:t>
            </a:r>
          </a:p>
          <a:p>
            <a:r>
              <a:rPr lang="en-US" dirty="0" smtClean="0"/>
              <a:t>Can change intended meaning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it’s, its debacle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u="sng" dirty="0" smtClean="0"/>
              <a:t>always</a:t>
            </a:r>
            <a:r>
              <a:rPr lang="en-US" dirty="0" smtClean="0"/>
              <a:t> means it is</a:t>
            </a:r>
          </a:p>
          <a:p>
            <a:r>
              <a:rPr lang="en-US" dirty="0" smtClean="0"/>
              <a:t>Its is possessive </a:t>
            </a:r>
          </a:p>
          <a:p>
            <a:r>
              <a:rPr lang="en-US" dirty="0" smtClean="0"/>
              <a:t>Its’ is not a word; don’t use it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&amp; Noble at NMSU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22" y="1600200"/>
            <a:ext cx="6781653" cy="508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You’re/Your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</a:t>
            </a:r>
            <a:r>
              <a:rPr lang="en-US" u="sng" dirty="0" smtClean="0"/>
              <a:t>always</a:t>
            </a:r>
            <a:r>
              <a:rPr lang="en-US" dirty="0" smtClean="0"/>
              <a:t> means you are. You’re welcome. </a:t>
            </a:r>
          </a:p>
          <a:p>
            <a:r>
              <a:rPr lang="en-US" dirty="0" smtClean="0"/>
              <a:t>Your is possessive.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They’re over there with their dogs.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They’re </a:t>
            </a:r>
            <a:r>
              <a:rPr lang="en-US" u="sng" dirty="0" smtClean="0"/>
              <a:t>always </a:t>
            </a:r>
            <a:r>
              <a:rPr lang="en-US" dirty="0" smtClean="0"/>
              <a:t>means they are</a:t>
            </a:r>
          </a:p>
          <a:p>
            <a:r>
              <a:rPr lang="en-US" dirty="0" smtClean="0"/>
              <a:t>Their is possessive (their books, their pens)</a:t>
            </a:r>
          </a:p>
          <a:p>
            <a:r>
              <a:rPr lang="en-US" dirty="0" smtClean="0"/>
              <a:t>There indicates direction (over there) or a relation (There are several…)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or Affect?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 is a verb</a:t>
            </a:r>
          </a:p>
          <a:p>
            <a:pPr lvl="1"/>
            <a:r>
              <a:rPr lang="en-US" dirty="0" smtClean="0"/>
              <a:t>She was affected by the sad movie.</a:t>
            </a:r>
          </a:p>
          <a:p>
            <a:r>
              <a:rPr lang="en-US" dirty="0" smtClean="0"/>
              <a:t>Effect is a noun</a:t>
            </a:r>
          </a:p>
          <a:p>
            <a:pPr lvl="1"/>
            <a:r>
              <a:rPr lang="en-US" dirty="0" smtClean="0"/>
              <a:t>The effects of his speech are still being realized today. </a:t>
            </a:r>
          </a:p>
          <a:p>
            <a:r>
              <a:rPr lang="en-US" dirty="0" smtClean="0"/>
              <a:t>*Small caveat: sometimes—but very rarely—effect is a verb</a:t>
            </a:r>
          </a:p>
          <a:p>
            <a:pPr lvl="1"/>
            <a:r>
              <a:rPr lang="en-US" dirty="0" smtClean="0"/>
              <a:t>The legislation can effect change. (Bring about)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student is responsible for _______ grade.</a:t>
            </a:r>
          </a:p>
          <a:p>
            <a:r>
              <a:rPr lang="en-US" dirty="0" smtClean="0"/>
              <a:t>Students are responsible for ______ grades. </a:t>
            </a:r>
          </a:p>
          <a:p>
            <a:r>
              <a:rPr lang="en-US" dirty="0" smtClean="0"/>
              <a:t>If one can excel in college, _____ can usually succeed in the workplace. </a:t>
            </a:r>
          </a:p>
          <a:p>
            <a:r>
              <a:rPr lang="en-US" dirty="0" smtClean="0"/>
              <a:t>Be aware of discriminating people based on gender </a:t>
            </a:r>
          </a:p>
          <a:p>
            <a:r>
              <a:rPr lang="en-US" dirty="0" smtClean="0"/>
              <a:t>If his or her / he or she feels clunky, make sure to alternate what pronoun you 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series, all items should be parallel in form</a:t>
            </a:r>
          </a:p>
          <a:p>
            <a:r>
              <a:rPr lang="en-US" dirty="0" smtClean="0"/>
              <a:t>The horse walked, trotted, and was running on the track. </a:t>
            </a:r>
          </a:p>
          <a:p>
            <a:r>
              <a:rPr lang="en-US" dirty="0" smtClean="0"/>
              <a:t>The children ran down the hill, skipped over the lawn, and into the swimming pool.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466</Words>
  <Application>Microsoft Macintosh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Grammar, Punctuation, &amp; Spelling</vt:lpstr>
      <vt:lpstr>Why is grammar important?</vt:lpstr>
      <vt:lpstr>The it’s, its debacle</vt:lpstr>
      <vt:lpstr>Barnes &amp; Noble at NMSU</vt:lpstr>
      <vt:lpstr>You’re/Your</vt:lpstr>
      <vt:lpstr>They’re over there with their dogs.</vt:lpstr>
      <vt:lpstr>Effect or Affect?</vt:lpstr>
      <vt:lpstr>Pronoun agreement</vt:lpstr>
      <vt:lpstr>Parallelism </vt:lpstr>
      <vt:lpstr>The apostrophe</vt:lpstr>
      <vt:lpstr>Starting Sentences</vt:lpstr>
      <vt:lpstr>Semicolons </vt:lpstr>
      <vt:lpstr>Some (possible) humor</vt:lpstr>
      <vt:lpstr>A tip from Mark Twain</vt:lpstr>
      <vt:lpstr>PowerPoint Presentation</vt:lpstr>
      <vt:lpstr>PowerPoint Presentation</vt:lpstr>
      <vt:lpstr>PowerPoint Presentation</vt:lpstr>
      <vt:lpstr>From the NY times:</vt:lpstr>
      <vt:lpstr>Some tips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&amp; Dirty Grammar</dc:title>
  <dc:creator>Dustin Edwards</dc:creator>
  <cp:lastModifiedBy>Dustin Edwards</cp:lastModifiedBy>
  <cp:revision>11</cp:revision>
  <dcterms:created xsi:type="dcterms:W3CDTF">2012-10-22T00:07:53Z</dcterms:created>
  <dcterms:modified xsi:type="dcterms:W3CDTF">2014-09-22T00:46:11Z</dcterms:modified>
</cp:coreProperties>
</file>